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13" r:id="rId1"/>
  </p:sldMasterIdLst>
  <p:sldIdLst>
    <p:sldId id="259" r:id="rId2"/>
    <p:sldId id="268" r:id="rId3"/>
    <p:sldId id="274" r:id="rId4"/>
    <p:sldId id="275" r:id="rId5"/>
    <p:sldId id="276" r:id="rId6"/>
    <p:sldId id="269" r:id="rId7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88"/>
  </p:normalViewPr>
  <p:slideViewPr>
    <p:cSldViewPr snapToGrid="0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2B3A-2926-AFA8-2284-3D18E88C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2D983-3F3D-7417-7933-960D5C6C1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D9CD4-6096-C282-57AF-5E29306F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5D269-8B9F-9E43-450D-C09D9ADE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85C20-664B-F9CA-0D50-717B338B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97762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13A0-34A7-F7E2-6FA6-ADD8AB4B9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06BA5-9675-D519-AADC-8F0ADC633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EA25-58E2-FC4B-91AB-B24BD4EFA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0CAB-6386-B7F7-E4C8-04058E0E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6F650-3AD2-3BAC-6BD9-6077256E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2959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2CEC9-8468-F2B7-7B3A-B5EDBCD94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07178-A5F4-DD56-0D3A-BB54E0964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92BA5-E215-A951-82D8-05FA5CD7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233C5-8949-C51A-4FC0-3C77941A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992C6-488C-C496-856D-D8AB299B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20098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0C49-4E4F-8DE1-1657-E7FE997B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71DFF-DCBC-F83B-859F-6B203F047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72F27-E800-F84D-DD45-10C58E76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756D0-4EA4-BF59-B386-2C883858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276EB-B913-DF4B-87E9-52D95D34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63162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2E79-E853-9F9A-F8AC-3AA6CC641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D8FD7-A323-A196-92B4-39B8EB9A1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AE307-A498-B9A3-C73F-0D685943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797F5-8FB4-EDEA-48B6-08626194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E363E-5F2E-C88F-16D6-99E3E505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28008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52FC2-AC6D-7EA6-7EEA-EF7F537F9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86A8-BA89-46A5-A969-8EA5C2C78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B15AC-8A07-28BF-B10E-0E8B94785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00AE-9E13-3009-BB8A-61F1A1DE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D98D4-D514-C109-74CB-E1799DD0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2913F-D626-C00C-8AE2-CFDABBE4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77436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C4B6-48C7-F219-9226-6A8FBDFB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E4FB-B506-67AE-224E-DE3985CD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B95A6-B2CB-20B6-A2BE-522918B26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AA094-407C-23AF-8464-E7E01FF18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1C516-D7C9-B32A-E66A-98B472996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367BD-C6FC-70F8-95FC-3715ECFB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C460E-C8F7-EB35-3699-11F43F5D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9F5E2-CA43-6610-4010-916A0DB0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9041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70D2-000A-859A-9055-778B003F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CC8B9-FB9E-6B01-FA9F-0311F249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B5E24-41C3-AF0E-7D4B-73C285C7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BB361-17E1-C6E0-04D9-DE769E4D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92827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9CD78-02C5-1B51-3108-667430C5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3E0F0-EE95-B79C-62D1-F52316EDE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27FA1-0D5D-B4BA-AE56-3B3E7AA1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4880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CB2-CF56-9896-CDBA-F82C67CA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86785-4AEB-387A-3D4C-73BC2E23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958E6-BBE5-AC10-072E-C1AFA559F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C321E-32B5-B009-37E7-99E1F468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ADF93-33BB-3193-C204-C820B9C7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98BA4-B677-336F-6804-3FC8EC93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1197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9644-F068-E781-F0D1-1EA1EB9F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3CB7B7-2AE1-1CAC-8E64-21E3CDABB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217D-4608-9B05-4D04-CDADE21CC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C8126-9944-88A7-0F68-3CD2E924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A5F2-E4E4-29CB-A4FE-39AB2461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EEAC3-4CC2-B9C8-0751-7D321B8F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12197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57DD1A-0239-C8E7-FB4D-443C8C4D2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CD754-31A9-79D9-7D91-B71FC3C04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C9012-47ED-7A0B-CD99-B1893B309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F6E06-549F-CD49-A89C-A88895F61F6F}" type="datetimeFigureOut">
              <a:rPr lang="en-SA" smtClean="0"/>
              <a:t>13/11/2023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C52E8-9EDC-DE22-B6C9-C767779CA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DB2EC-5730-3963-F7A8-A0A431D70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202A-97E2-3446-89E0-F05820E8371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18910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4" r:id="rId1"/>
    <p:sldLayoutId id="2147484515" r:id="rId2"/>
    <p:sldLayoutId id="2147484516" r:id="rId3"/>
    <p:sldLayoutId id="2147484517" r:id="rId4"/>
    <p:sldLayoutId id="2147484518" r:id="rId5"/>
    <p:sldLayoutId id="2147484519" r:id="rId6"/>
    <p:sldLayoutId id="2147484520" r:id="rId7"/>
    <p:sldLayoutId id="2147484521" r:id="rId8"/>
    <p:sldLayoutId id="2147484522" r:id="rId9"/>
    <p:sldLayoutId id="2147484523" r:id="rId10"/>
    <p:sldLayoutId id="21474845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89">
            <a:extLst>
              <a:ext uri="{FF2B5EF4-FFF2-40B4-BE49-F238E27FC236}">
                <a16:creationId xmlns:a16="http://schemas.microsoft.com/office/drawing/2014/main" id="{E112DF30-5C96-46A5-81A0-341076AFC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91">
            <a:extLst>
              <a:ext uri="{FF2B5EF4-FFF2-40B4-BE49-F238E27FC236}">
                <a16:creationId xmlns:a16="http://schemas.microsoft.com/office/drawing/2014/main" id="{9E44E6C6-920F-4AC8-83F4-7F94687E7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09E7A6-1879-5AAB-C23F-F413BFD0F878}"/>
              </a:ext>
            </a:extLst>
          </p:cNvPr>
          <p:cNvSpPr txBox="1">
            <a:spLocks/>
          </p:cNvSpPr>
          <p:nvPr/>
        </p:nvSpPr>
        <p:spPr>
          <a:xfrm>
            <a:off x="804672" y="3289283"/>
            <a:ext cx="10579398" cy="1356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kern="1200" spc="-60" dirty="0">
                <a:latin typeface="+mj-lt"/>
                <a:ea typeface="+mj-ea"/>
                <a:cs typeface="+mj-cs"/>
              </a:rPr>
              <a:t>Presentation Title</a:t>
            </a:r>
          </a:p>
        </p:txBody>
      </p:sp>
      <p:grpSp>
        <p:nvGrpSpPr>
          <p:cNvPr id="108" name="Group 93">
            <a:extLst>
              <a:ext uri="{FF2B5EF4-FFF2-40B4-BE49-F238E27FC236}">
                <a16:creationId xmlns:a16="http://schemas.microsoft.com/office/drawing/2014/main" id="{68DE60DE-A968-4121-AFBB-E1A35832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45401" y="145708"/>
            <a:ext cx="2151670" cy="1860256"/>
            <a:chOff x="-305" y="-4155"/>
            <a:chExt cx="2514948" cy="2174333"/>
          </a:xfrm>
        </p:grpSpPr>
        <p:sp>
          <p:nvSpPr>
            <p:cNvPr id="109" name="Freeform: Shape 94">
              <a:extLst>
                <a:ext uri="{FF2B5EF4-FFF2-40B4-BE49-F238E27FC236}">
                  <a16:creationId xmlns:a16="http://schemas.microsoft.com/office/drawing/2014/main" id="{3B467C38-3593-435B-8852-5CFF00FBF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95">
              <a:extLst>
                <a:ext uri="{FF2B5EF4-FFF2-40B4-BE49-F238E27FC236}">
                  <a16:creationId xmlns:a16="http://schemas.microsoft.com/office/drawing/2014/main" id="{E029EC23-B12D-440F-851D-188AB8A80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96">
              <a:extLst>
                <a:ext uri="{FF2B5EF4-FFF2-40B4-BE49-F238E27FC236}">
                  <a16:creationId xmlns:a16="http://schemas.microsoft.com/office/drawing/2014/main" id="{65080C5B-B10E-4C97-B3DD-97CFBF5E8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5" name="Freeform: Shape 97">
              <a:extLst>
                <a:ext uri="{FF2B5EF4-FFF2-40B4-BE49-F238E27FC236}">
                  <a16:creationId xmlns:a16="http://schemas.microsoft.com/office/drawing/2014/main" id="{1CC2843D-B312-4705-B377-1141FF684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Subtitle 2">
            <a:extLst>
              <a:ext uri="{FF2B5EF4-FFF2-40B4-BE49-F238E27FC236}">
                <a16:creationId xmlns:a16="http://schemas.microsoft.com/office/drawing/2014/main" id="{0F30EB6B-1937-1155-B544-8723FE10B315}"/>
              </a:ext>
            </a:extLst>
          </p:cNvPr>
          <p:cNvSpPr txBox="1">
            <a:spLocks/>
          </p:cNvSpPr>
          <p:nvPr/>
        </p:nvSpPr>
        <p:spPr>
          <a:xfrm>
            <a:off x="804367" y="4377839"/>
            <a:ext cx="5029200" cy="1087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Clr>
                <a:schemeClr val="accent1"/>
              </a:buClr>
            </a:pPr>
            <a:r>
              <a:rPr lang="en-US" sz="1800" dirty="0"/>
              <a:t>Authors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9E22CE9-7281-4287-84CA-AE7F80310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64748" y="3839134"/>
            <a:ext cx="4023079" cy="3018865"/>
            <a:chOff x="-305" y="-1"/>
            <a:chExt cx="3832880" cy="2876136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B7187AB-AC55-4912-943A-8EB2DA74B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C7A5046-6B7A-4C74-834D-26B12A3CC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Freeform: Shape 102">
              <a:extLst>
                <a:ext uri="{FF2B5EF4-FFF2-40B4-BE49-F238E27FC236}">
                  <a16:creationId xmlns:a16="http://schemas.microsoft.com/office/drawing/2014/main" id="{E175BB57-CAD0-46E7-ACCA-C4193784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Freeform: Shape 103">
              <a:extLst>
                <a:ext uri="{FF2B5EF4-FFF2-40B4-BE49-F238E27FC236}">
                  <a16:creationId xmlns:a16="http://schemas.microsoft.com/office/drawing/2014/main" id="{EC936F17-A396-40BC-9A97-9B0A72A91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0" name="Picture 119" descr="A green square with white text&#10;&#10;Description automatically generated">
            <a:extLst>
              <a:ext uri="{FF2B5EF4-FFF2-40B4-BE49-F238E27FC236}">
                <a16:creationId xmlns:a16="http://schemas.microsoft.com/office/drawing/2014/main" id="{5F61615E-E79C-A617-8B0C-5782959F1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583" y="939537"/>
            <a:ext cx="9438986" cy="191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3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square with white text&#10;&#10;Description automatically generated">
            <a:extLst>
              <a:ext uri="{FF2B5EF4-FFF2-40B4-BE49-F238E27FC236}">
                <a16:creationId xmlns:a16="http://schemas.microsoft.com/office/drawing/2014/main" id="{FA6328A0-1F36-A1FB-723E-8EA942887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825" y="74094"/>
            <a:ext cx="4303381" cy="8726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E68994-2B6B-7F88-D176-71D0F3D9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Slide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FE27-44BB-C164-B3AA-33DCA349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A" dirty="0"/>
              <a:t>Slide (1) Text</a:t>
            </a:r>
          </a:p>
        </p:txBody>
      </p:sp>
    </p:spTree>
    <p:extLst>
      <p:ext uri="{BB962C8B-B14F-4D97-AF65-F5344CB8AC3E}">
        <p14:creationId xmlns:p14="http://schemas.microsoft.com/office/powerpoint/2010/main" val="15269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square with white text&#10;&#10;Description automatically generated">
            <a:extLst>
              <a:ext uri="{FF2B5EF4-FFF2-40B4-BE49-F238E27FC236}">
                <a16:creationId xmlns:a16="http://schemas.microsoft.com/office/drawing/2014/main" id="{FA6328A0-1F36-A1FB-723E-8EA942887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825" y="74094"/>
            <a:ext cx="4303381" cy="8726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E68994-2B6B-7F88-D176-71D0F3D9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Slide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FE27-44BB-C164-B3AA-33DCA349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A" dirty="0"/>
              <a:t>Slide (2) Text</a:t>
            </a:r>
          </a:p>
        </p:txBody>
      </p:sp>
    </p:spTree>
    <p:extLst>
      <p:ext uri="{BB962C8B-B14F-4D97-AF65-F5344CB8AC3E}">
        <p14:creationId xmlns:p14="http://schemas.microsoft.com/office/powerpoint/2010/main" val="336395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square with white text&#10;&#10;Description automatically generated">
            <a:extLst>
              <a:ext uri="{FF2B5EF4-FFF2-40B4-BE49-F238E27FC236}">
                <a16:creationId xmlns:a16="http://schemas.microsoft.com/office/drawing/2014/main" id="{FA6328A0-1F36-A1FB-723E-8EA942887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825" y="74094"/>
            <a:ext cx="4303381" cy="8726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E68994-2B6B-7F88-D176-71D0F3D9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Slide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FE27-44BB-C164-B3AA-33DCA349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A" dirty="0"/>
              <a:t>Slide (3) Text</a:t>
            </a:r>
          </a:p>
        </p:txBody>
      </p:sp>
    </p:spTree>
    <p:extLst>
      <p:ext uri="{BB962C8B-B14F-4D97-AF65-F5344CB8AC3E}">
        <p14:creationId xmlns:p14="http://schemas.microsoft.com/office/powerpoint/2010/main" val="271644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square with white text&#10;&#10;Description automatically generated">
            <a:extLst>
              <a:ext uri="{FF2B5EF4-FFF2-40B4-BE49-F238E27FC236}">
                <a16:creationId xmlns:a16="http://schemas.microsoft.com/office/drawing/2014/main" id="{FA6328A0-1F36-A1FB-723E-8EA942887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825" y="74094"/>
            <a:ext cx="4303381" cy="8726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E68994-2B6B-7F88-D176-71D0F3D9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Slide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FE27-44BB-C164-B3AA-33DCA349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A" dirty="0"/>
              <a:t>Slide (4) Text</a:t>
            </a:r>
          </a:p>
        </p:txBody>
      </p:sp>
    </p:spTree>
    <p:extLst>
      <p:ext uri="{BB962C8B-B14F-4D97-AF65-F5344CB8AC3E}">
        <p14:creationId xmlns:p14="http://schemas.microsoft.com/office/powerpoint/2010/main" val="182442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A080-7097-5865-2D4B-C3AEB03F3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251" y="2844528"/>
            <a:ext cx="3670664" cy="2236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A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5537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41</Words>
  <Application>Microsoft Macintosh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Slide (1)</vt:lpstr>
      <vt:lpstr>Slide (2)</vt:lpstr>
      <vt:lpstr>Slide (3)</vt:lpstr>
      <vt:lpstr>Slide (4)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</dc:title>
  <dc:creator>Tameem ALmani</dc:creator>
  <cp:lastModifiedBy>Tameem ALmani</cp:lastModifiedBy>
  <cp:revision>14</cp:revision>
  <dcterms:created xsi:type="dcterms:W3CDTF">2023-11-13T07:02:21Z</dcterms:created>
  <dcterms:modified xsi:type="dcterms:W3CDTF">2023-11-13T09:58:12Z</dcterms:modified>
</cp:coreProperties>
</file>