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296"/>
    <a:srgbClr val="2F89B5"/>
    <a:srgbClr val="475764"/>
    <a:srgbClr val="F0ECEC"/>
    <a:srgbClr val="C6B8B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34112-814F-43F4-A21D-243216854876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5EA75-1507-45F2-8D3D-CE0EC0A839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77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64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22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44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68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387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14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61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78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73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68" y="712645"/>
            <a:ext cx="9690631" cy="105481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569" y="1992923"/>
            <a:ext cx="4937655" cy="349217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63418" y="1992923"/>
            <a:ext cx="4929188" cy="3492175"/>
          </a:xfrm>
        </p:spPr>
        <p:txBody>
          <a:bodyPr anchor="t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01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44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58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23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A96A-040C-486B-90CA-4EC0056898DE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1A62-DEBE-4312-BCEF-90B9D23DA1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9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569" y="71264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2275671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45A01C-F580-4D41-97D1-5F7290623324}" type="datetime5">
              <a:rPr lang="en-GB" smtClean="0"/>
              <a:t>11-Oct-22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Kimberly-Clark Distinguished Lectureship Award 2020 – Prof. Veerle Cnudde  Ghent University www.interpore.org/k-c-award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AE17DA-679C-4843-8D03-3C1503CD93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58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ity with a clock tower&#10;&#10;Description automatically generated with low confidence">
            <a:extLst>
              <a:ext uri="{FF2B5EF4-FFF2-40B4-BE49-F238E27FC236}">
                <a16:creationId xmlns:a16="http://schemas.microsoft.com/office/drawing/2014/main" id="{6B8AE105-2F75-6971-8DAC-5AF82AEBCE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7" b="23154"/>
          <a:stretch/>
        </p:blipFill>
        <p:spPr>
          <a:xfrm>
            <a:off x="-998411" y="1240971"/>
            <a:ext cx="15223668" cy="561702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381511" y="6138402"/>
            <a:ext cx="464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0852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www.interpore.org/2023</a:t>
            </a:r>
          </a:p>
        </p:txBody>
      </p:sp>
      <p:pic>
        <p:nvPicPr>
          <p:cNvPr id="8" name="Picture 7" descr="A city with a clock tower&#10;&#10;Description automatically generated with low confidence">
            <a:extLst>
              <a:ext uri="{FF2B5EF4-FFF2-40B4-BE49-F238E27FC236}">
                <a16:creationId xmlns:a16="http://schemas.microsoft.com/office/drawing/2014/main" id="{3AA5ECD0-B5B4-D04C-3612-FA95C84E4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4049" b="74476"/>
          <a:stretch/>
        </p:blipFill>
        <p:spPr>
          <a:xfrm>
            <a:off x="0" y="0"/>
            <a:ext cx="12243362" cy="1240971"/>
          </a:xfrm>
          <a:prstGeom prst="rect">
            <a:avLst/>
          </a:prstGeom>
        </p:spPr>
      </p:pic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E64F92F-D52D-1E80-BCF0-BF9224001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561" y="2883162"/>
            <a:ext cx="10780200" cy="337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 Program</a:t>
            </a:r>
            <a:r>
              <a:rPr lang="en-US" sz="23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cover most porous media subjects, including:</a:t>
            </a:r>
          </a:p>
          <a:p>
            <a:pPr marL="342900" indent="-342900">
              <a:buClr>
                <a:srgbClr val="475764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Imaging, modelling &amp; simulation</a:t>
            </a:r>
            <a:r>
              <a:rPr lang="de-DE" sz="23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Clr>
                <a:srgbClr val="475764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&amp; characterization methods</a:t>
            </a:r>
            <a:r>
              <a:rPr lang="de-DE" sz="23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Clr>
                <a:srgbClr val="475764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&amp; simulation methods</a:t>
            </a:r>
            <a:r>
              <a:rPr lang="de-DE" sz="23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Clr>
                <a:srgbClr val="475764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quantification &amp; risk analyses</a:t>
            </a:r>
            <a:r>
              <a:rPr lang="de-DE" sz="23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Clr>
                <a:srgbClr val="475764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Forward &amp; inverse modelling</a:t>
            </a:r>
            <a:endParaRPr lang="de-DE" sz="23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pore-scale, lab-scale and field-scale academic and industrial scenarios</a:t>
            </a:r>
            <a:endParaRPr lang="de-DE" sz="23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01C20FA-76C7-1418-4AD6-A696616C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84" y="1422930"/>
            <a:ext cx="8264253" cy="124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Amasis MT Pro" panose="02040504050005020304" pitchFamily="18" charset="0"/>
              </a:rPr>
              <a:t>15</a:t>
            </a:r>
            <a:r>
              <a:rPr kumimoji="0" lang="en-US" altLang="en-US" sz="2800" b="1" i="0" u="none" strike="noStrike" cap="none" normalizeH="0" baseline="30000" dirty="0">
                <a:ln>
                  <a:noFill/>
                </a:ln>
                <a:solidFill>
                  <a:srgbClr val="085296"/>
                </a:solidFill>
                <a:effectLst/>
                <a:latin typeface="Amasis MT Pro" panose="02040504050005020304" pitchFamily="18" charset="0"/>
              </a:rPr>
              <a:t>th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Amasis MT Pro" panose="02040504050005020304" pitchFamily="18" charset="0"/>
              </a:rPr>
              <a:t> Annual International 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Amasis MT Pro" panose="020405040500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Amasis MT Pro" panose="02040504050005020304" pitchFamily="18" charset="0"/>
              </a:rPr>
              <a:t>Conference on Porous Media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6C10064-3023-1F09-326F-7930E5FCE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005" y="1422930"/>
            <a:ext cx="4265613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22 - 25 May 2023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Edinburgh, Scotland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C68897D-4B99-F8D8-0125-FCFE95399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1" y="2223547"/>
            <a:ext cx="411191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Amasis MT Pro" panose="02040504050005020304" pitchFamily="18" charset="0"/>
              </a:rPr>
              <a:t>Satellite Short Courses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21 &amp; 26 May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30127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761</TotalTime>
  <Words>75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</vt:lpstr>
      <vt:lpstr>Arial</vt:lpstr>
      <vt:lpstr>Calibri</vt:lpstr>
      <vt:lpstr>Calibri Light</vt:lpstr>
      <vt:lpstr>Century Gothic</vt:lpstr>
      <vt:lpstr>Wingdings 3</vt:lpstr>
      <vt:lpstr>Segment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Raps</dc:creator>
  <cp:lastModifiedBy>Amy Spang</cp:lastModifiedBy>
  <cp:revision>63</cp:revision>
  <dcterms:created xsi:type="dcterms:W3CDTF">2019-12-03T10:25:11Z</dcterms:created>
  <dcterms:modified xsi:type="dcterms:W3CDTF">2022-10-11T09:14:36Z</dcterms:modified>
</cp:coreProperties>
</file>